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6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146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png"/><Relationship Id="rId7" Type="http://schemas.openxmlformats.org/officeDocument/2006/relationships/image" Target="../media/image7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85.png"/><Relationship Id="rId5" Type="http://schemas.openxmlformats.org/officeDocument/2006/relationships/image" Target="../media/image13.png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3.png"/><Relationship Id="rId7" Type="http://schemas.openxmlformats.org/officeDocument/2006/relationships/image" Target="../media/image9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7.png"/><Relationship Id="rId4" Type="http://schemas.openxmlformats.org/officeDocument/2006/relationships/image" Target="../media/image14.png"/><Relationship Id="rId9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8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3.png"/><Relationship Id="rId7" Type="http://schemas.openxmlformats.org/officeDocument/2006/relationships/image" Target="../media/image9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4.pn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3.png"/><Relationship Id="rId7" Type="http://schemas.openxmlformats.org/officeDocument/2006/relationships/image" Target="../media/image10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4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3.png"/><Relationship Id="rId7" Type="http://schemas.openxmlformats.org/officeDocument/2006/relationships/image" Target="../media/image10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4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3.png"/><Relationship Id="rId7" Type="http://schemas.openxmlformats.org/officeDocument/2006/relationships/image" Target="../media/image1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4.png"/><Relationship Id="rId9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3.png"/><Relationship Id="rId7" Type="http://schemas.openxmlformats.org/officeDocument/2006/relationships/image" Target="../media/image1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4.png"/><Relationship Id="rId9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13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12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14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3.png"/><Relationship Id="rId7" Type="http://schemas.openxmlformats.org/officeDocument/2006/relationships/image" Target="../media/image7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4.png"/><Relationship Id="rId9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3.png"/><Relationship Id="rId7" Type="http://schemas.openxmlformats.org/officeDocument/2006/relationships/image" Target="../media/image7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7696" y="2376382"/>
            <a:ext cx="6066472" cy="27583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19487" y="4562103"/>
            <a:ext cx="2362833" cy="717260"/>
            <a:chOff x="3504791" y="5407696"/>
            <a:chExt cx="1550492" cy="4950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1857" y="5192486"/>
              <a:ext cx="3100985" cy="99008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4791" y="5407696"/>
              <a:ext cx="1550492" cy="495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1035" y="3350791"/>
            <a:ext cx="190190" cy="190190"/>
            <a:chOff x="2131035" y="3350791"/>
            <a:chExt cx="190190" cy="190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1035" y="3350791"/>
              <a:ext cx="190190" cy="190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74014" y="3350791"/>
            <a:ext cx="190190" cy="190190"/>
            <a:chOff x="8374014" y="3350791"/>
            <a:chExt cx="190190" cy="190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4014" y="3350791"/>
              <a:ext cx="190190" cy="1901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6662" y="1824705"/>
            <a:ext cx="4596487" cy="1357859"/>
          </a:xfrm>
          <a:prstGeom prst="rect">
            <a:avLst/>
          </a:prstGeom>
        </p:spPr>
      </p:pic>
      <p:pic>
        <p:nvPicPr>
          <p:cNvPr id="24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92955" y="4499508"/>
            <a:ext cx="2778337" cy="986510"/>
          </a:xfrm>
          <a:prstGeom prst="rect">
            <a:avLst/>
          </a:prstGeom>
        </p:spPr>
      </p:pic>
      <p:grpSp>
        <p:nvGrpSpPr>
          <p:cNvPr id="19" name="그룹 1002"/>
          <p:cNvGrpSpPr/>
          <p:nvPr/>
        </p:nvGrpSpPr>
        <p:grpSpPr>
          <a:xfrm>
            <a:off x="5884000" y="5414457"/>
            <a:ext cx="1760168" cy="454373"/>
            <a:chOff x="9628764" y="7554977"/>
            <a:chExt cx="3009370" cy="776844"/>
          </a:xfrm>
        </p:grpSpPr>
        <p:pic>
          <p:nvPicPr>
            <p:cNvPr id="20" name="Object 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4784" y="7217260"/>
              <a:ext cx="6018739" cy="1553688"/>
            </a:xfrm>
            <a:prstGeom prst="rect">
              <a:avLst/>
            </a:prstGeom>
          </p:spPr>
        </p:pic>
        <p:pic>
          <p:nvPicPr>
            <p:cNvPr id="21" name="Object 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8764" y="7554977"/>
              <a:ext cx="3009370" cy="776844"/>
            </a:xfrm>
            <a:prstGeom prst="rect">
              <a:avLst/>
            </a:prstGeom>
          </p:spPr>
        </p:pic>
      </p:grpSp>
      <p:pic>
        <p:nvPicPr>
          <p:cNvPr id="29" name="Object 1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59071" y="5310071"/>
            <a:ext cx="2274373" cy="810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113" y="-37398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04085" y="4542045"/>
            <a:ext cx="1587956" cy="15834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0848" y="1476160"/>
            <a:ext cx="1643231" cy="3926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081" y="380512"/>
            <a:ext cx="1736009" cy="412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088" y="1332443"/>
            <a:ext cx="3048000" cy="5389147"/>
            <a:chOff x="1136754" y="1817487"/>
            <a:chExt cx="2939608" cy="50478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6754" y="1817487"/>
              <a:ext cx="2939608" cy="5047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19487" y="1476161"/>
            <a:ext cx="6911743" cy="5412956"/>
            <a:chOff x="4227381" y="1793677"/>
            <a:chExt cx="6203849" cy="50954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7381" y="1793677"/>
              <a:ext cx="6203849" cy="50954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3059" y="3821630"/>
            <a:ext cx="1938704" cy="3610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29287" y="5018747"/>
            <a:ext cx="2113018" cy="6300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4733" y="6117661"/>
            <a:ext cx="1378927" cy="3926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081" y="380512"/>
            <a:ext cx="1848428" cy="412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21880" y="819171"/>
            <a:ext cx="3375287" cy="6069232"/>
            <a:chOff x="3421880" y="819171"/>
            <a:chExt cx="3375287" cy="60692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1880" y="819171"/>
              <a:ext cx="3375287" cy="60692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2917" y="5393057"/>
            <a:ext cx="3025513" cy="6300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081" y="380512"/>
            <a:ext cx="1848428" cy="412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0367" y="1438095"/>
            <a:ext cx="3132728" cy="5435714"/>
            <a:chOff x="1880367" y="1438095"/>
            <a:chExt cx="3132728" cy="54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0367" y="1438095"/>
              <a:ext cx="3132728" cy="543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3275" y="3627390"/>
            <a:ext cx="2773399" cy="8104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50000" y="1438095"/>
            <a:ext cx="3213088" cy="5361429"/>
            <a:chOff x="5550000" y="1438095"/>
            <a:chExt cx="3213088" cy="536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000" y="1438095"/>
              <a:ext cx="3213088" cy="536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26355" y="2428574"/>
            <a:ext cx="2615304" cy="8477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081" y="380512"/>
            <a:ext cx="1848428" cy="412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7689" y="1377255"/>
            <a:ext cx="8075098" cy="5344910"/>
            <a:chOff x="1357689" y="1377255"/>
            <a:chExt cx="8075098" cy="53449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7689" y="1377255"/>
              <a:ext cx="8075098" cy="53449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69886" y="3549153"/>
            <a:ext cx="3394407" cy="11695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1629" y="386735"/>
            <a:ext cx="1422275" cy="412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7735" y="1119524"/>
            <a:ext cx="2836788" cy="5837848"/>
            <a:chOff x="747735" y="1119524"/>
            <a:chExt cx="2836788" cy="5837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735" y="1119524"/>
              <a:ext cx="2836788" cy="5837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10714" y="1048095"/>
            <a:ext cx="6750000" cy="5980705"/>
            <a:chOff x="3810714" y="1048095"/>
            <a:chExt cx="6750000" cy="59807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714" y="1048095"/>
              <a:ext cx="6750000" cy="5980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7176" y="3142860"/>
            <a:ext cx="2799942" cy="4123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30895" y="3746012"/>
            <a:ext cx="2647085" cy="8051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5711" y="1096483"/>
            <a:ext cx="3121694" cy="5368938"/>
            <a:chOff x="1045711" y="1096483"/>
            <a:chExt cx="3121694" cy="53689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711" y="1096483"/>
              <a:ext cx="3121694" cy="53689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09524" y="1096483"/>
            <a:ext cx="3165476" cy="5448420"/>
            <a:chOff x="6109524" y="1096483"/>
            <a:chExt cx="3165476" cy="54484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9524" y="1096483"/>
              <a:ext cx="3165476" cy="54484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7488" y="2750003"/>
            <a:ext cx="2493961" cy="6300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56145" y="3210950"/>
            <a:ext cx="2079401" cy="8281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1629" y="386735"/>
            <a:ext cx="1458875" cy="4123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6488" y="1321429"/>
            <a:ext cx="3205455" cy="5650561"/>
            <a:chOff x="1436488" y="1321429"/>
            <a:chExt cx="3205455" cy="5650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6488" y="1321429"/>
              <a:ext cx="3205455" cy="5650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47619" y="1321429"/>
            <a:ext cx="3146311" cy="5650561"/>
            <a:chOff x="5847619" y="1321429"/>
            <a:chExt cx="3146311" cy="5650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7619" y="1321429"/>
              <a:ext cx="3146311" cy="5650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5926" y="4639955"/>
            <a:ext cx="2732361" cy="8389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7060" y="2845241"/>
            <a:ext cx="3056980" cy="10654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1629" y="386735"/>
            <a:ext cx="1458875" cy="4123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1921" y="1485566"/>
            <a:ext cx="8299967" cy="5444575"/>
            <a:chOff x="1161921" y="1485566"/>
            <a:chExt cx="8299967" cy="54445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921" y="1485566"/>
              <a:ext cx="8299967" cy="54445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40869" y="3709050"/>
            <a:ext cx="2893523" cy="10281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1629" y="386735"/>
            <a:ext cx="1458875" cy="4123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640" y="1321905"/>
            <a:ext cx="2929523" cy="5660800"/>
            <a:chOff x="509640" y="1321905"/>
            <a:chExt cx="2929523" cy="5660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640" y="1321905"/>
              <a:ext cx="2929523" cy="5660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55952" y="1321905"/>
            <a:ext cx="6870395" cy="5520669"/>
            <a:chOff x="3655952" y="1321905"/>
            <a:chExt cx="6870395" cy="55206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5952" y="1321905"/>
              <a:ext cx="6870395" cy="55206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834" y="3869441"/>
            <a:ext cx="3303485" cy="16812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0326" y="4193174"/>
            <a:ext cx="2703485" cy="3749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1629" y="386735"/>
            <a:ext cx="1458875" cy="4123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081" y="380512"/>
            <a:ext cx="1549951" cy="412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7310" y="1226667"/>
            <a:ext cx="3212385" cy="5533529"/>
            <a:chOff x="3447310" y="1226667"/>
            <a:chExt cx="3212385" cy="55335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7310" y="1226667"/>
              <a:ext cx="3212385" cy="55335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16750" y="2026393"/>
            <a:ext cx="3056609" cy="9247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985" y="2884440"/>
            <a:ext cx="2993399" cy="2973036"/>
            <a:chOff x="1479985" y="2884440"/>
            <a:chExt cx="2993399" cy="29730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985" y="2884440"/>
              <a:ext cx="2993399" cy="29730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1251" y="2107901"/>
            <a:ext cx="2314530" cy="6597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5738" y="3450431"/>
            <a:ext cx="5311768" cy="14021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56311" y="819171"/>
            <a:ext cx="2630577" cy="2617121"/>
            <a:chOff x="6256311" y="819171"/>
            <a:chExt cx="2630577" cy="26171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6311" y="819171"/>
              <a:ext cx="2630577" cy="2617121"/>
            </a:xfrm>
            <a:prstGeom prst="rect">
              <a:avLst/>
            </a:prstGeom>
          </p:spPr>
        </p:pic>
      </p:grpSp>
      <p:pic>
        <p:nvPicPr>
          <p:cNvPr id="15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182" y="349067"/>
            <a:ext cx="2731137" cy="591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081" y="380512"/>
            <a:ext cx="1775237" cy="412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4261" y="1277452"/>
            <a:ext cx="3236139" cy="5483192"/>
            <a:chOff x="1234261" y="1277452"/>
            <a:chExt cx="3236139" cy="54831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4261" y="1277452"/>
              <a:ext cx="3236139" cy="54831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3431" y="5538412"/>
            <a:ext cx="3108247" cy="6688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54762" y="1277452"/>
            <a:ext cx="3340521" cy="5812711"/>
            <a:chOff x="5454762" y="1277452"/>
            <a:chExt cx="3340521" cy="58127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4762" y="1277452"/>
              <a:ext cx="3340521" cy="58127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59269" y="3988488"/>
            <a:ext cx="3015837" cy="6688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204" y="2461438"/>
            <a:ext cx="7445988" cy="26517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8608" y="3472931"/>
            <a:ext cx="197428" cy="197428"/>
            <a:chOff x="2008608" y="3472931"/>
            <a:chExt cx="197428" cy="1974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8608" y="3472931"/>
              <a:ext cx="197428" cy="1974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89202" y="3472931"/>
            <a:ext cx="197428" cy="197428"/>
            <a:chOff x="8489202" y="3472931"/>
            <a:chExt cx="197428" cy="1974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9202" y="3472931"/>
              <a:ext cx="197428" cy="197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5778" y="413368"/>
            <a:ext cx="4960797" cy="6446025"/>
            <a:chOff x="6078374" y="682447"/>
            <a:chExt cx="6059985" cy="6192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8374" y="682447"/>
              <a:ext cx="6059985" cy="61922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793" y="-166022"/>
            <a:ext cx="4526481" cy="19569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256" y="2438513"/>
            <a:ext cx="3703661" cy="4628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285" y="3122910"/>
            <a:ext cx="4830334" cy="161602"/>
            <a:chOff x="517285" y="3122910"/>
            <a:chExt cx="4830334" cy="161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285" y="3122910"/>
              <a:ext cx="4830334" cy="161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7285" y="4739226"/>
            <a:ext cx="6000126" cy="161602"/>
            <a:chOff x="517285" y="4739226"/>
            <a:chExt cx="6000126" cy="1616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285" y="4739226"/>
              <a:ext cx="6000126" cy="1616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92673" y="3073892"/>
            <a:ext cx="529067" cy="4204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59760" y="4467227"/>
            <a:ext cx="1133123" cy="8341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7178" y="3288995"/>
            <a:ext cx="531552" cy="3473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38986" y="1966381"/>
            <a:ext cx="2714975" cy="6260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862" y="1921267"/>
            <a:ext cx="1416965" cy="6702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3862" y="3756734"/>
            <a:ext cx="1416965" cy="6702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9257" y="4244801"/>
            <a:ext cx="2886585" cy="4628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7358" y="5203724"/>
            <a:ext cx="1312070" cy="6181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2588" y="6285857"/>
            <a:ext cx="3649918" cy="136048"/>
            <a:chOff x="502588" y="6285857"/>
            <a:chExt cx="3649918" cy="1360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588" y="6285857"/>
              <a:ext cx="3649918" cy="13604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3479" y="5747973"/>
            <a:ext cx="2539823" cy="4628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59756" y="5992127"/>
            <a:ext cx="1325428" cy="8375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0097" y="1144890"/>
            <a:ext cx="3433483" cy="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787" y="179408"/>
            <a:ext cx="4132690" cy="17381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826" y="3010424"/>
            <a:ext cx="3478549" cy="41676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586" y="2212542"/>
            <a:ext cx="1517530" cy="6648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84562" y="1965849"/>
            <a:ext cx="1667538" cy="932485"/>
            <a:chOff x="3879431" y="2094777"/>
            <a:chExt cx="1667538" cy="9324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9431" y="2094777"/>
              <a:ext cx="1667538" cy="9324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6671" y="2144644"/>
            <a:ext cx="1837891" cy="631775"/>
            <a:chOff x="2041540" y="2273572"/>
            <a:chExt cx="1837891" cy="6317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1540" y="2273572"/>
              <a:ext cx="1837891" cy="6317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231" y="1526884"/>
            <a:ext cx="5182796" cy="6815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54821" y="276225"/>
            <a:ext cx="4776961" cy="7010400"/>
            <a:chOff x="5780917" y="578628"/>
            <a:chExt cx="4644593" cy="62747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0917" y="578628"/>
              <a:ext cx="4644593" cy="6274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94443" y="1865922"/>
            <a:ext cx="847600" cy="128502"/>
            <a:chOff x="7794443" y="1865922"/>
            <a:chExt cx="847600" cy="1285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4443" y="1865922"/>
              <a:ext cx="847600" cy="1285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08317" y="2442533"/>
            <a:ext cx="847600" cy="125266"/>
            <a:chOff x="7508317" y="2442533"/>
            <a:chExt cx="847600" cy="1252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8317" y="2442533"/>
              <a:ext cx="847600" cy="125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539" y="3113676"/>
            <a:ext cx="847600" cy="125266"/>
            <a:chOff x="8445539" y="3113676"/>
            <a:chExt cx="847600" cy="1252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5539" y="3113676"/>
              <a:ext cx="847600" cy="1252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55917" y="3615182"/>
            <a:ext cx="847600" cy="222418"/>
            <a:chOff x="8355917" y="3615182"/>
            <a:chExt cx="847600" cy="2224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55917" y="3615182"/>
              <a:ext cx="847600" cy="222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66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164" y="1357258"/>
            <a:ext cx="2593589" cy="513272"/>
            <a:chOff x="828164" y="1357258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35128" y="1134124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164" y="1357258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503" y="1435976"/>
            <a:ext cx="1624846" cy="4057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969" y="4810935"/>
            <a:ext cx="1326431" cy="602035"/>
            <a:chOff x="1437969" y="4810935"/>
            <a:chExt cx="1326431" cy="6020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37969" y="4810935"/>
              <a:ext cx="1326431" cy="602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84798" y="3551350"/>
            <a:ext cx="1326431" cy="602035"/>
            <a:chOff x="3284798" y="3551350"/>
            <a:chExt cx="1326431" cy="6020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284798" y="3551350"/>
              <a:ext cx="1326431" cy="602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1628" y="4810935"/>
            <a:ext cx="1326431" cy="602035"/>
            <a:chOff x="5131628" y="4810935"/>
            <a:chExt cx="1326431" cy="602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131628" y="4810935"/>
              <a:ext cx="1326431" cy="6020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1973" y="4181870"/>
            <a:ext cx="1651592" cy="571059"/>
            <a:chOff x="351973" y="4181870"/>
            <a:chExt cx="1651592" cy="5710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973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98803" y="4181870"/>
            <a:ext cx="1651592" cy="571059"/>
            <a:chOff x="2198803" y="4181870"/>
            <a:chExt cx="1651592" cy="5710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8803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45632" y="4181870"/>
            <a:ext cx="1651592" cy="571059"/>
            <a:chOff x="4045632" y="4181870"/>
            <a:chExt cx="1651592" cy="5710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5632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92462" y="4181870"/>
            <a:ext cx="1651592" cy="571059"/>
            <a:chOff x="5892462" y="4181870"/>
            <a:chExt cx="1651592" cy="5710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92462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78457" y="3551350"/>
            <a:ext cx="1326431" cy="602035"/>
            <a:chOff x="6978457" y="3551350"/>
            <a:chExt cx="1326431" cy="6020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978457" y="3551350"/>
              <a:ext cx="1326431" cy="6020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686" y="4301772"/>
            <a:ext cx="680140" cy="37123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39055" y="4301770"/>
            <a:ext cx="852483" cy="37123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85885" y="4301770"/>
            <a:ext cx="852483" cy="3712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32714" y="4301770"/>
            <a:ext cx="852473" cy="3712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37476" y="5344839"/>
            <a:ext cx="315847" cy="238790"/>
            <a:chOff x="1937476" y="5344839"/>
            <a:chExt cx="315847" cy="2387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37476" y="5344839"/>
              <a:ext cx="315847" cy="238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73363" y="3363170"/>
            <a:ext cx="358901" cy="267381"/>
            <a:chOff x="7473363" y="3363170"/>
            <a:chExt cx="358901" cy="2673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3363" y="3363170"/>
              <a:ext cx="358901" cy="2673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38871" y="5389403"/>
            <a:ext cx="334226" cy="199867"/>
            <a:chOff x="5638871" y="5389403"/>
            <a:chExt cx="334226" cy="1998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38871" y="5389403"/>
              <a:ext cx="334226" cy="1998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815601" y="3385742"/>
            <a:ext cx="242544" cy="196946"/>
            <a:chOff x="3815601" y="3385742"/>
            <a:chExt cx="242544" cy="19694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5601" y="3385742"/>
              <a:ext cx="242544" cy="19694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13515" y="5194572"/>
            <a:ext cx="843579" cy="43857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7172" y="3228439"/>
            <a:ext cx="2833455" cy="43857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91381" y="3228439"/>
            <a:ext cx="2842950" cy="44809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65258" y="5194572"/>
            <a:ext cx="1317865" cy="43857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-345367" y="6041053"/>
            <a:ext cx="11364774" cy="469413"/>
            <a:chOff x="-345367" y="6041053"/>
            <a:chExt cx="11364774" cy="46941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345367" y="6041053"/>
              <a:ext cx="11364774" cy="4694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48816" y="4163208"/>
            <a:ext cx="1651592" cy="571059"/>
            <a:chOff x="7748816" y="4163208"/>
            <a:chExt cx="1651592" cy="5710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8816" y="4163208"/>
              <a:ext cx="1651592" cy="57105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261525" y="4283106"/>
            <a:ext cx="680130" cy="37123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844335" y="4810935"/>
            <a:ext cx="1326431" cy="602035"/>
            <a:chOff x="8844335" y="4810935"/>
            <a:chExt cx="1326431" cy="60203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844335" y="4810935"/>
              <a:ext cx="1326431" cy="60203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52789" y="5389403"/>
            <a:ext cx="315847" cy="238790"/>
            <a:chOff x="9352789" y="5389403"/>
            <a:chExt cx="315847" cy="2387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52789" y="5389403"/>
              <a:ext cx="315847" cy="23879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83456" y="4715368"/>
            <a:ext cx="1151084" cy="448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081" y="384893"/>
            <a:ext cx="1717047" cy="4106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9640" y="1110863"/>
            <a:ext cx="9690243" cy="5755603"/>
            <a:chOff x="509640" y="1110863"/>
            <a:chExt cx="9690243" cy="57556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640" y="1110863"/>
              <a:ext cx="9690243" cy="57556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5397" y="1751617"/>
            <a:ext cx="2611137" cy="4537143"/>
            <a:chOff x="2335397" y="1751617"/>
            <a:chExt cx="2611137" cy="453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5397" y="1751617"/>
              <a:ext cx="2611137" cy="45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081" y="380512"/>
            <a:ext cx="1652894" cy="4123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49279" y="1577624"/>
            <a:ext cx="2735703" cy="4698757"/>
            <a:chOff x="5749279" y="1577624"/>
            <a:chExt cx="2735703" cy="46987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9279" y="1577624"/>
              <a:ext cx="2735703" cy="46987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081" y="380512"/>
            <a:ext cx="1736009" cy="412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2683" y="1290610"/>
            <a:ext cx="3287750" cy="5670329"/>
            <a:chOff x="962683" y="1290610"/>
            <a:chExt cx="3287750" cy="56703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683" y="1290610"/>
              <a:ext cx="3287750" cy="56703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0184" y="2171384"/>
            <a:ext cx="3010780" cy="6300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42857" y="2075372"/>
            <a:ext cx="6153571" cy="4727009"/>
            <a:chOff x="4442857" y="2075372"/>
            <a:chExt cx="6153571" cy="47270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2857" y="2075372"/>
              <a:ext cx="6153571" cy="47270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0031" y="4961879"/>
            <a:ext cx="1818075" cy="412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756"/>
            <a:chOff x="0" y="0"/>
            <a:chExt cx="10695238" cy="7561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42" y="305899"/>
            <a:ext cx="2593589" cy="513272"/>
            <a:chOff x="258742" y="305899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551" y="82765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742" y="305899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081" y="380512"/>
            <a:ext cx="1736009" cy="412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7323" y="1021429"/>
            <a:ext cx="9858490" cy="5810873"/>
            <a:chOff x="467323" y="1021429"/>
            <a:chExt cx="9858490" cy="5810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323" y="1021429"/>
              <a:ext cx="9858490" cy="581087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24203" y="2107145"/>
            <a:ext cx="2796647" cy="6300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2236" y="5009498"/>
            <a:ext cx="2804713" cy="6300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BST-40</cp:lastModifiedBy>
  <cp:revision>10</cp:revision>
  <dcterms:created xsi:type="dcterms:W3CDTF">2023-01-04T13:56:47Z</dcterms:created>
  <dcterms:modified xsi:type="dcterms:W3CDTF">2023-07-10T08:45:46Z</dcterms:modified>
</cp:coreProperties>
</file>